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7096D-F7DE-465C-862F-26391775D1C5}" type="datetimeFigureOut">
              <a:rPr lang="zh-CN" altLang="en-US" smtClean="0"/>
              <a:pPr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02BF2-D67E-400E-A69C-43E0442E5D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0681"/>
            <a:ext cx="9144000" cy="54966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4522"/>
            <a:ext cx="9144000" cy="54889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68547"/>
            <a:ext cx="9144000" cy="55209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5554"/>
            <a:ext cx="9144000" cy="55068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0421"/>
            <a:ext cx="9144000" cy="55171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9405"/>
            <a:ext cx="9144000" cy="54991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9405"/>
            <a:ext cx="9144000" cy="54991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208"/>
            <a:ext cx="9144000" cy="55055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5554"/>
            <a:ext cx="9144000" cy="55068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208"/>
            <a:ext cx="9144000" cy="550558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4937"/>
            <a:ext cx="9144000" cy="55081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5162"/>
            <a:ext cx="9144000" cy="54876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4522"/>
            <a:ext cx="9144000" cy="54889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0421"/>
            <a:ext cx="9144000" cy="55171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90912"/>
            <a:ext cx="9144000" cy="54761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9405"/>
            <a:ext cx="9144000" cy="54991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2603"/>
            <a:ext cx="9144000" cy="54927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4282"/>
            <a:ext cx="9144000" cy="550943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4522"/>
            <a:ext cx="9144000" cy="54889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8756"/>
            <a:ext cx="9144000" cy="55004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208"/>
            <a:ext cx="9144000" cy="550558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5554"/>
            <a:ext cx="9144000" cy="55068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9631"/>
            <a:ext cx="9144000" cy="547873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0053"/>
            <a:ext cx="9144000" cy="54978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1742"/>
            <a:ext cx="9144000" cy="55145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7717"/>
            <a:ext cx="9144000" cy="54825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7481"/>
            <a:ext cx="9144000" cy="55030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4522"/>
            <a:ext cx="9144000" cy="54889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860"/>
            <a:ext cx="9144000" cy="55042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5554"/>
            <a:ext cx="9144000" cy="55068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全屏显示(4:3)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2</cp:revision>
  <dcterms:created xsi:type="dcterms:W3CDTF">2016-03-29T12:58:43Z</dcterms:created>
  <dcterms:modified xsi:type="dcterms:W3CDTF">2016-03-30T07:07:57Z</dcterms:modified>
</cp:coreProperties>
</file>